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57" r:id="rId3"/>
    <p:sldId id="289" r:id="rId4"/>
    <p:sldId id="288" r:id="rId5"/>
    <p:sldId id="344" r:id="rId6"/>
    <p:sldId id="339" r:id="rId7"/>
    <p:sldId id="328" r:id="rId8"/>
    <p:sldId id="320" r:id="rId9"/>
    <p:sldId id="345" r:id="rId10"/>
    <p:sldId id="330" r:id="rId11"/>
    <p:sldId id="343" r:id="rId12"/>
    <p:sldId id="340" r:id="rId13"/>
    <p:sldId id="269" r:id="rId14"/>
    <p:sldId id="295" r:id="rId15"/>
    <p:sldId id="341" r:id="rId16"/>
    <p:sldId id="327" r:id="rId17"/>
    <p:sldId id="335" r:id="rId18"/>
    <p:sldId id="305" r:id="rId19"/>
    <p:sldId id="336" r:id="rId20"/>
    <p:sldId id="346" r:id="rId21"/>
    <p:sldId id="297" r:id="rId22"/>
    <p:sldId id="283" r:id="rId23"/>
    <p:sldId id="278" r:id="rId24"/>
    <p:sldId id="318" r:id="rId25"/>
    <p:sldId id="280" r:id="rId26"/>
    <p:sldId id="279" r:id="rId27"/>
    <p:sldId id="347" r:id="rId28"/>
    <p:sldId id="338" r:id="rId29"/>
    <p:sldId id="26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FFFF"/>
    <a:srgbClr val="C09B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3" autoAdjust="0"/>
    <p:restoredTop sz="80610" autoAdjust="0"/>
  </p:normalViewPr>
  <p:slideViewPr>
    <p:cSldViewPr>
      <p:cViewPr>
        <p:scale>
          <a:sx n="48" d="100"/>
          <a:sy n="48" d="100"/>
        </p:scale>
        <p:origin x="-114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2C497-810A-4BE6-9A94-0CAB0F207BC0}" type="datetimeFigureOut">
              <a:rPr lang="vi-VN" smtClean="0"/>
              <a:pPr/>
              <a:t>16/12/2016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43C52-6AB4-472B-BEC2-0309A62C4F9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973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Hiện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tích</a:t>
            </a:r>
            <a:r>
              <a:rPr lang="en-US" baseline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27458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28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</a:t>
            </a:r>
            <a:r>
              <a:rPr lang="en-US" baseline="0" dirty="0"/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79309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61933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qua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18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21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4843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. Theo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HS: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1954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. Theo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HS: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3C52-6AB4-472B-BEC2-0309A62C4F95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4919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2938" y="357188"/>
            <a:ext cx="7929562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142977" y="714358"/>
            <a:ext cx="6429375" cy="27146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142977" y="3571876"/>
            <a:ext cx="2500313" cy="178593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786182" y="4214818"/>
            <a:ext cx="3786213" cy="785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6188" y="3571875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785787" y="500060"/>
            <a:ext cx="4786312" cy="364332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714980" y="500042"/>
            <a:ext cx="2571768" cy="35719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787" y="5000654"/>
            <a:ext cx="478631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7" y="42862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785787" y="785796"/>
            <a:ext cx="4500562" cy="3571899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chart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500688" y="785813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2"/>
          </p:nvPr>
        </p:nvSpPr>
        <p:spPr>
          <a:xfrm>
            <a:off x="5500694" y="2643182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4" y="5143520"/>
            <a:ext cx="450056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7" y="45005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928688" y="1214438"/>
            <a:ext cx="7286625" cy="171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1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14376" y="285750"/>
            <a:ext cx="7858125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6910C-652C-4E49-BBA7-CFC6C709F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AFBA03-2F34-4288-A756-0E609DEA8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Nam%20hoc%202016%20-%202017\H&#7897;i%20gi&#7843;ng\&#273;ia\VIDEO%20CH&#7882;%20H&#431;&#416;NG%205A2\video%20XN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Nam%20hoc%202016%20-%202017\H&#7897;i%20gi&#7843;ng\&#273;ia\VIDEO%20CH&#7882;%20H&#431;&#416;NG%205A2\Video%201.wmv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&#272;&#7871;m%20ng&#432;&#7907;c%202%20ph&#250;t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6" Type="http://schemas.microsoft.com/office/2007/relationships/hdphoto" Target="../media/hdphoto5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ch&#7881;nh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304800"/>
            <a:ext cx="8501062" cy="20002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PHÒNG GIÁO DỤC ĐÀO TẠO LONG BIÊN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TRƯỜNG TIỂU HỌC GIA THỤY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44469"/>
            <a:ext cx="834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THẦY GIÁO, CÔ GIÁO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351782"/>
            <a:ext cx="6457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DỰ GIỜ ĐỊA LÍ LỚP 5A2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581400"/>
            <a:ext cx="46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2016 -2017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460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video X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52400"/>
            <a:ext cx="8534400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 l="18961" t="23958" r="17789" b="11458"/>
          <a:stretch>
            <a:fillRect/>
          </a:stretch>
        </p:blipFill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/>
          <a:srcRect l="17203" t="21875" r="20132" b="48958"/>
          <a:stretch>
            <a:fillRect/>
          </a:stretch>
        </p:blipFill>
        <p:spPr bwMode="auto">
          <a:xfrm>
            <a:off x="381000" y="1524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trad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63" y="2780928"/>
            <a:ext cx="5388641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5"/>
          <p:cNvSpPr/>
          <p:nvPr/>
        </p:nvSpPr>
        <p:spPr>
          <a:xfrm>
            <a:off x="1219200" y="116632"/>
            <a:ext cx="7315200" cy="1178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, </a:t>
            </a:r>
            <a:r>
              <a:rPr lang="en-US" sz="3200" dirty="0" err="1"/>
              <a:t>ngành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mại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endParaRPr lang="en-US" sz="3200" dirty="0" smtClean="0"/>
          </a:p>
          <a:p>
            <a:pPr algn="ctr"/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/>
              <a:t>nền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?</a:t>
            </a:r>
          </a:p>
        </p:txBody>
      </p:sp>
      <p:sp>
        <p:nvSpPr>
          <p:cNvPr id="11" name="Pentagon 10"/>
          <p:cNvSpPr/>
          <p:nvPr/>
        </p:nvSpPr>
        <p:spPr>
          <a:xfrm>
            <a:off x="610008" y="1451248"/>
            <a:ext cx="6933792" cy="1368152"/>
          </a:xfrm>
          <a:prstGeom prst="homePlate">
            <a:avLst>
              <a:gd name="adj" fmla="val 35994"/>
            </a:avLst>
          </a:prstGeom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=&gt; </a:t>
            </a:r>
            <a:r>
              <a:rPr lang="en-US" sz="3200" dirty="0" err="1"/>
              <a:t>Ngành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mại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ngành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23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42977" y="3495676"/>
            <a:ext cx="2500313" cy="1785938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6182" y="4138618"/>
            <a:ext cx="3786213" cy="78581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86188" y="3495675"/>
            <a:ext cx="2357437" cy="571500"/>
          </a:xfrm>
        </p:spPr>
        <p:txBody>
          <a:bodyPr/>
          <a:lstStyle/>
          <a:p>
            <a:endParaRPr lang="en-US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85800" y="381000"/>
            <a:ext cx="2914650" cy="2286000"/>
            <a:chOff x="3504" y="720"/>
            <a:chExt cx="1602" cy="2010"/>
          </a:xfrm>
        </p:grpSpPr>
        <p:pic>
          <p:nvPicPr>
            <p:cNvPr id="12" name="Picture 10" descr="20061108KHJN13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720"/>
              <a:ext cx="1584" cy="11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1776"/>
              <a:ext cx="1602" cy="954"/>
            </a:xfrm>
            <a:prstGeom prst="rect">
              <a:avLst/>
            </a:prstGeom>
            <a:noFill/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4" name="Picture 2" descr="Chủ tịch VN Trương Tấn S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276600"/>
            <a:ext cx="4398169" cy="2362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" name="Picture 4" descr="images862327_wto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"/>
            <a:ext cx="3028950" cy="24231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2738735"/>
            <a:ext cx="1005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tổ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chức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thương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mại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giới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WTO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95300" y="5715000"/>
            <a:ext cx="69723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Ông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Trương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Tấn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Sang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tới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Bắc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Kinh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hôm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09/11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dự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0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   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</a:rPr>
              <a:t>Hội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</a:rPr>
              <a:t>nghị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 APEC 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838200"/>
          <a:ext cx="8153400" cy="46339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673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34,2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829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7,57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7,87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7,94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715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BẢNG THỐNG KÊ SỐ LƯỢNG KHÁCH DU LỊCH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838200"/>
            <a:ext cx="2057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838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103293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8950" y="609601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THẢO LUẬN NHÓM 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0" y="2057401"/>
            <a:ext cx="78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399" y="152400"/>
            <a:ext cx="8839201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8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Đếm ngược 2 phú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2971800"/>
            <a:ext cx="6324601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8950" y="609601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THẢO LUẬN NHÓM 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Kết quả hình ảnh cho railway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2697" b="64045" l="264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315"/>
          <a:stretch/>
        </p:blipFill>
        <p:spPr bwMode="auto">
          <a:xfrm>
            <a:off x="1891" y="5148039"/>
            <a:ext cx="4462097" cy="1314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2286000"/>
            <a:ext cx="3888212" cy="5003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/>
          <p:cNvSpPr/>
          <p:nvPr/>
        </p:nvSpPr>
        <p:spPr>
          <a:xfrm>
            <a:off x="228600" y="228600"/>
            <a:ext cx="862965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1.Hãy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 flipV="1">
            <a:off x="-2880828" y="2139406"/>
            <a:ext cx="16367760" cy="65458"/>
            <a:chOff x="-2880828" y="2139406"/>
            <a:chExt cx="16367760" cy="65458"/>
          </a:xfrm>
        </p:grpSpPr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-3840" y="4128"/>
              <a:ext cx="528" cy="0"/>
            </a:xfrm>
            <a:prstGeom prst="line">
              <a:avLst/>
            </a:prstGeom>
            <a:noFill/>
            <a:ln w="666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-3024" y="4128"/>
              <a:ext cx="12000" cy="0"/>
              <a:chOff x="-3024" y="4128"/>
              <a:chExt cx="12000" cy="0"/>
            </a:xfrm>
          </p:grpSpPr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-3024" y="4128"/>
                <a:ext cx="9360" cy="0"/>
                <a:chOff x="-2448" y="4032"/>
                <a:chExt cx="9360" cy="0"/>
              </a:xfrm>
            </p:grpSpPr>
            <p:sp>
              <p:nvSpPr>
                <p:cNvPr id="20" name="Line 70"/>
                <p:cNvSpPr>
                  <a:spLocks noChangeShapeType="1"/>
                </p:cNvSpPr>
                <p:nvPr/>
              </p:nvSpPr>
              <p:spPr bwMode="auto">
                <a:xfrm>
                  <a:off x="624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2" name="Line 72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" name="Line 73"/>
                <p:cNvSpPr>
                  <a:spLocks noChangeShapeType="1"/>
                </p:cNvSpPr>
                <p:nvPr/>
              </p:nvSpPr>
              <p:spPr bwMode="auto">
                <a:xfrm>
                  <a:off x="1440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4" name="Line 74"/>
                <p:cNvSpPr>
                  <a:spLocks noChangeShapeType="1"/>
                </p:cNvSpPr>
                <p:nvPr/>
              </p:nvSpPr>
              <p:spPr bwMode="auto">
                <a:xfrm>
                  <a:off x="3984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5" name="Line 75"/>
                <p:cNvSpPr>
                  <a:spLocks noChangeShapeType="1"/>
                </p:cNvSpPr>
                <p:nvPr/>
              </p:nvSpPr>
              <p:spPr bwMode="auto">
                <a:xfrm>
                  <a:off x="6384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6" name="Line 76"/>
                <p:cNvSpPr>
                  <a:spLocks noChangeShapeType="1"/>
                </p:cNvSpPr>
                <p:nvPr/>
              </p:nvSpPr>
              <p:spPr bwMode="auto">
                <a:xfrm>
                  <a:off x="5496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7" name="Line 77"/>
                <p:cNvSpPr>
                  <a:spLocks noChangeShapeType="1"/>
                </p:cNvSpPr>
                <p:nvPr/>
              </p:nvSpPr>
              <p:spPr bwMode="auto">
                <a:xfrm>
                  <a:off x="4752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Line 78"/>
                <p:cNvSpPr>
                  <a:spLocks noChangeShapeType="1"/>
                </p:cNvSpPr>
                <p:nvPr/>
              </p:nvSpPr>
              <p:spPr bwMode="auto">
                <a:xfrm>
                  <a:off x="-2448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9" name="Line 79"/>
                <p:cNvSpPr>
                  <a:spLocks noChangeShapeType="1"/>
                </p:cNvSpPr>
                <p:nvPr/>
              </p:nvSpPr>
              <p:spPr bwMode="auto">
                <a:xfrm>
                  <a:off x="-144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" name="Line 80"/>
                <p:cNvSpPr>
                  <a:spLocks noChangeShapeType="1"/>
                </p:cNvSpPr>
                <p:nvPr/>
              </p:nvSpPr>
              <p:spPr bwMode="auto">
                <a:xfrm>
                  <a:off x="-864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1" name="Line 81"/>
                <p:cNvSpPr>
                  <a:spLocks noChangeShapeType="1"/>
                </p:cNvSpPr>
                <p:nvPr/>
              </p:nvSpPr>
              <p:spPr bwMode="auto">
                <a:xfrm>
                  <a:off x="-1632" y="4032"/>
                  <a:ext cx="528" cy="0"/>
                </a:xfrm>
                <a:prstGeom prst="line">
                  <a:avLst/>
                </a:prstGeom>
                <a:noFill/>
                <a:ln w="666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6" name="Line 82"/>
              <p:cNvSpPr>
                <a:spLocks noChangeShapeType="1"/>
              </p:cNvSpPr>
              <p:nvPr/>
            </p:nvSpPr>
            <p:spPr bwMode="auto">
              <a:xfrm>
                <a:off x="7776" y="4128"/>
                <a:ext cx="528" cy="0"/>
              </a:xfrm>
              <a:prstGeom prst="line">
                <a:avLst/>
              </a:prstGeom>
              <a:noFill/>
              <a:ln w="666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7" name="Line 83"/>
              <p:cNvSpPr>
                <a:spLocks noChangeShapeType="1"/>
              </p:cNvSpPr>
              <p:nvPr/>
            </p:nvSpPr>
            <p:spPr bwMode="auto">
              <a:xfrm>
                <a:off x="8448" y="4128"/>
                <a:ext cx="528" cy="0"/>
              </a:xfrm>
              <a:prstGeom prst="line">
                <a:avLst/>
              </a:prstGeom>
              <a:noFill/>
              <a:ln w="666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" name="Line 84"/>
              <p:cNvSpPr>
                <a:spLocks noChangeShapeType="1"/>
              </p:cNvSpPr>
              <p:nvPr/>
            </p:nvSpPr>
            <p:spPr bwMode="auto">
              <a:xfrm>
                <a:off x="7152" y="4128"/>
                <a:ext cx="528" cy="0"/>
              </a:xfrm>
              <a:prstGeom prst="line">
                <a:avLst/>
              </a:prstGeom>
              <a:noFill/>
              <a:ln w="666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85"/>
              <p:cNvSpPr>
                <a:spLocks noChangeShapeType="1"/>
              </p:cNvSpPr>
              <p:nvPr/>
            </p:nvSpPr>
            <p:spPr bwMode="auto">
              <a:xfrm>
                <a:off x="6480" y="4128"/>
                <a:ext cx="528" cy="0"/>
              </a:xfrm>
              <a:prstGeom prst="line">
                <a:avLst/>
              </a:prstGeom>
              <a:noFill/>
              <a:ln w="666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pic>
        <p:nvPicPr>
          <p:cNvPr id="1026" name="Picture 2" descr="Kết quả hình ảnh cho ride bicycle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846" y="1054131"/>
            <a:ext cx="1135470" cy="1536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go by motorbike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3273" r="97273">
                        <a14:foregroundMark x1="7273" y1="74760" x2="24000" y2="76442"/>
                        <a14:foregroundMark x1="19091" y1="82212" x2="37636" y2="83894"/>
                        <a14:foregroundMark x1="54727" y1="84135" x2="54727" y2="84135"/>
                        <a14:foregroundMark x1="58182" y1="54087" x2="58182" y2="54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5258" y="1122040"/>
            <a:ext cx="1607521" cy="1621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38"/>
          <p:cNvSpPr>
            <a:spLocks noChangeArrowheads="1"/>
          </p:cNvSpPr>
          <p:nvPr/>
        </p:nvSpPr>
        <p:spPr bwMode="auto">
          <a:xfrm>
            <a:off x="-545901" y="1716587"/>
            <a:ext cx="318992" cy="404718"/>
          </a:xfrm>
          <a:prstGeom prst="flowChartSummingJunction">
            <a:avLst/>
          </a:prstGeom>
          <a:solidFill>
            <a:srgbClr val="000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-1549052" y="1704239"/>
            <a:ext cx="333563" cy="448642"/>
          </a:xfrm>
          <a:prstGeom prst="flowChartSummingJunction">
            <a:avLst/>
          </a:prstGeom>
          <a:solidFill>
            <a:srgbClr val="000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030" name="Picture 6" descr="Kết quả hình ảnh cho drive a car clipar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563" b="100000" l="0" r="100000">
                        <a14:foregroundMark x1="3333" y1="52344" x2="3333" y2="52344"/>
                        <a14:foregroundMark x1="10667" y1="68750" x2="10667" y2="68750"/>
                        <a14:foregroundMark x1="16333" y1="75000" x2="16333" y2="75000"/>
                        <a14:foregroundMark x1="49667" y1="28125" x2="75000" y2="28125"/>
                        <a14:foregroundMark x1="50000" y1="47656" x2="50000" y2="47656"/>
                        <a14:foregroundMark x1="43000" y1="28125" x2="69667" y2="50781"/>
                        <a14:foregroundMark x1="70667" y1="19531" x2="75667" y2="52344"/>
                        <a14:foregroundMark x1="47000" y1="37500" x2="490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073" y="1096239"/>
            <a:ext cx="2359268" cy="1342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38"/>
          <p:cNvSpPr>
            <a:spLocks noChangeArrowheads="1"/>
          </p:cNvSpPr>
          <p:nvPr/>
        </p:nvSpPr>
        <p:spPr bwMode="auto">
          <a:xfrm>
            <a:off x="-1401731" y="1800246"/>
            <a:ext cx="318992" cy="404718"/>
          </a:xfrm>
          <a:prstGeom prst="flowChartSummingJunction">
            <a:avLst/>
          </a:prstGeom>
          <a:solidFill>
            <a:srgbClr val="000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-2342631" y="1756223"/>
            <a:ext cx="333563" cy="448642"/>
          </a:xfrm>
          <a:prstGeom prst="flowChartSummingJunction">
            <a:avLst/>
          </a:prstGeom>
          <a:solidFill>
            <a:srgbClr val="000000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928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2" name="Rectangle: Rounded Corners 31"/>
          <p:cNvSpPr/>
          <p:nvPr/>
        </p:nvSpPr>
        <p:spPr>
          <a:xfrm>
            <a:off x="1143000" y="2819400"/>
            <a:ext cx="215997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vi-VN" sz="2800" dirty="0"/>
          </a:p>
        </p:txBody>
      </p:sp>
      <p:pic>
        <p:nvPicPr>
          <p:cNvPr id="43" name="Picture 8" descr="Kết quả hình ảnh cho sea clipar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34000" b="100000" l="0" r="100000">
                        <a14:backgroundMark x1="52333" y1="42667" x2="52333" y2="42667"/>
                        <a14:backgroundMark x1="58111" y1="37333" x2="58111" y2="37333"/>
                        <a14:backgroundMark x1="57333" y1="39333" x2="49778" y2="4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275"/>
          <a:stretch/>
        </p:blipFill>
        <p:spPr bwMode="auto">
          <a:xfrm flipH="1">
            <a:off x="5636734" y="1447843"/>
            <a:ext cx="3121853" cy="107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Kết quả hình ảnh cho sea clipar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34000" b="100000" l="0" r="100000">
                        <a14:backgroundMark x1="52333" y1="42667" x2="52333" y2="42667"/>
                        <a14:backgroundMark x1="58111" y1="37333" x2="58111" y2="37333"/>
                        <a14:backgroundMark x1="57333" y1="39333" x2="49778" y2="4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275"/>
          <a:stretch/>
        </p:blipFill>
        <p:spPr bwMode="auto">
          <a:xfrm flipH="1">
            <a:off x="5636734" y="1429847"/>
            <a:ext cx="3121853" cy="107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Kết quả hình ảnh cho sea clip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340" y="914400"/>
            <a:ext cx="4291381" cy="165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/>
          <p:cNvSpPr/>
          <p:nvPr/>
        </p:nvSpPr>
        <p:spPr>
          <a:xfrm>
            <a:off x="6248400" y="2700536"/>
            <a:ext cx="229816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Đường thủy</a:t>
            </a:r>
            <a:endParaRPr lang="vi-VN" sz="2800"/>
          </a:p>
        </p:txBody>
      </p:sp>
      <p:pic>
        <p:nvPicPr>
          <p:cNvPr id="1036" name="Picture 12" descr="Kết quả hình ảnh cho railway animated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6" y="3224360"/>
            <a:ext cx="4639273" cy="2364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/>
          <p:cNvSpPr/>
          <p:nvPr/>
        </p:nvSpPr>
        <p:spPr>
          <a:xfrm>
            <a:off x="1243060" y="5763301"/>
            <a:ext cx="2414539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Đường sắt</a:t>
            </a:r>
            <a:endParaRPr lang="vi-VN" sz="2800"/>
          </a:p>
        </p:txBody>
      </p:sp>
      <p:pic>
        <p:nvPicPr>
          <p:cNvPr id="1046" name="Picture 22" descr="Kết quả hình ảnh cho sky clipar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-15000"/>
                    </a14:imgEffect>
                    <a14:imgEffect>
                      <a14:brightnessContrast bright="25000" contrast="-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04"/>
          <a:stretch/>
        </p:blipFill>
        <p:spPr bwMode="auto">
          <a:xfrm>
            <a:off x="4724400" y="3583607"/>
            <a:ext cx="4018015" cy="2207593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ết quả hình ảnh cho airplane animated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90" y="3867150"/>
            <a:ext cx="2321719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: Rounded Corners 55"/>
          <p:cNvSpPr/>
          <p:nvPr/>
        </p:nvSpPr>
        <p:spPr>
          <a:xfrm>
            <a:off x="5334000" y="5900936"/>
            <a:ext cx="35052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endParaRPr lang="vi-VN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4436469"/>
              </p:ext>
            </p:extLst>
          </p:nvPr>
        </p:nvGraphicFramePr>
        <p:xfrm>
          <a:off x="-2149078" y="6648450"/>
          <a:ext cx="983456" cy="439738"/>
        </p:xfrm>
        <a:graphic>
          <a:graphicData uri="http://schemas.openxmlformats.org/presentationml/2006/ole">
            <p:oleObj spid="_x0000_s1040" name="Packager Shell Object" showAsIcon="1" r:id="rId18" imgW="1311120" imgH="44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1158 L -0.83438 -0.011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43854 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34557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4727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4726 0.0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0078 0.0050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25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30508 0.001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30196 0.0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0.00972 L -0.0569 -0.0101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3763 4.44444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2" grpId="0" animBg="1"/>
      <p:bldP spid="46" grpId="0" animBg="1"/>
      <p:bldP spid="50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"/>
          <p:cNvSpPr>
            <a:spLocks noChangeArrowheads="1"/>
          </p:cNvSpPr>
          <p:nvPr/>
        </p:nvSpPr>
        <p:spPr bwMode="auto">
          <a:xfrm>
            <a:off x="3143250" y="2209800"/>
            <a:ext cx="2743200" cy="1905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alt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771900" y="304800"/>
            <a:ext cx="21717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572250" y="1143000"/>
            <a:ext cx="25146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629400" y="3352800"/>
            <a:ext cx="23622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43300" y="5105400"/>
            <a:ext cx="230505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1828800"/>
            <a:ext cx="230505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" y="4495800"/>
            <a:ext cx="31242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4629149" y="3962400"/>
            <a:ext cx="57151" cy="1219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5676900" y="3429000"/>
            <a:ext cx="952500" cy="533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5715000" y="1905000"/>
            <a:ext cx="857250" cy="762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4610100" y="1371600"/>
            <a:ext cx="76200" cy="8382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457450" y="2362201"/>
            <a:ext cx="790575" cy="420687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457450" y="3581400"/>
            <a:ext cx="952501" cy="8953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381001"/>
            <a:ext cx="325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2514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trad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3" y="3677638"/>
            <a:ext cx="4686563" cy="325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5"/>
          <p:cNvSpPr/>
          <p:nvPr/>
        </p:nvSpPr>
        <p:spPr>
          <a:xfrm>
            <a:off x="197514" y="116632"/>
            <a:ext cx="8640960" cy="12549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09600" y="1676400"/>
            <a:ext cx="7743882" cy="2209800"/>
          </a:xfrm>
          <a:prstGeom prst="homePlate">
            <a:avLst>
              <a:gd name="adj" fmla="val 35994"/>
            </a:avLst>
          </a:prstGeom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0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/>
          <p:cNvSpPr/>
          <p:nvPr/>
        </p:nvSpPr>
        <p:spPr>
          <a:xfrm>
            <a:off x="0" y="228600"/>
            <a:ext cx="796550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di tích lịch sử bị phá ho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9"/>
          <p:cNvSpPr/>
          <p:nvPr/>
        </p:nvSpPr>
        <p:spPr>
          <a:xfrm>
            <a:off x="457200" y="5638800"/>
            <a:ext cx="3726414" cy="575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ết quả hình ảnh cho xả rác trên bãi 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12468" cy="434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9"/>
          <p:cNvSpPr/>
          <p:nvPr/>
        </p:nvSpPr>
        <p:spPr>
          <a:xfrm>
            <a:off x="4953000" y="5672419"/>
            <a:ext cx="3726414" cy="575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7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Kết quả hình ảnh cho chen lấn xô đẩy ở Đền hùng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5371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5867400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ết quả hình ảnh cho khu di tích xuống cấ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848600" cy="514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5867400"/>
            <a:ext cx="4057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0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35496" y="44624"/>
            <a:ext cx="8422704" cy="1098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học sinh tham gia bảo vệ khu di t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374486" cy="396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ọc sinh tham gia làm sạch bi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374484" cy="396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98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>
          <a:xfrm>
            <a:off x="762000" y="914400"/>
            <a:ext cx="4500562" cy="3571899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304800"/>
            <a:ext cx="8686800" cy="5715000"/>
            <a:chOff x="152400" y="304800"/>
            <a:chExt cx="8686800" cy="5715000"/>
          </a:xfrm>
        </p:grpSpPr>
        <p:sp>
          <p:nvSpPr>
            <p:cNvPr id="14338" name="Oval 5"/>
            <p:cNvSpPr>
              <a:spLocks noChangeArrowheads="1"/>
            </p:cNvSpPr>
            <p:nvPr/>
          </p:nvSpPr>
          <p:spPr bwMode="auto">
            <a:xfrm>
              <a:off x="3276600" y="2133600"/>
              <a:ext cx="2190750" cy="17526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alt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3771900" y="304800"/>
              <a:ext cx="2552700" cy="1066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endPara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6629400" y="1905000"/>
              <a:ext cx="2209800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mại</a:t>
              </a:r>
              <a:endParaRPr lang="en-US" alt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endPara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343400" y="4800600"/>
              <a:ext cx="2305050" cy="1219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altLang="vi-VN" sz="32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ận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tải</a:t>
              </a:r>
              <a:endPara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52400" y="1066800"/>
              <a:ext cx="2305050" cy="1752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Lâm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endParaRPr lang="en-US" alt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endPara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52400" y="4495800"/>
              <a:ext cx="3124200" cy="1219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vi-VN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32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endPara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 flipV="1">
              <a:off x="5105400" y="3733800"/>
              <a:ext cx="685800" cy="99060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5410200" y="2590800"/>
              <a:ext cx="1143000" cy="30480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4610100" y="1371600"/>
              <a:ext cx="76200" cy="83820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457450" y="2362201"/>
              <a:ext cx="895350" cy="380999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457450" y="3505200"/>
              <a:ext cx="1047750" cy="97155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57400" y="275338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altLang="vi-VN" sz="2800" b="1" dirty="0" smtClean="0">
                  <a:latin typeface="Times New Roman" pitchFamily="18" charset="0"/>
                  <a:cs typeface="Times New Roman" pitchFamily="18" charset="0"/>
                </a:rPr>
                <a:t>ÔN TẬP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62000" y="785794"/>
            <a:ext cx="8382000" cy="1500206"/>
          </a:xfrm>
        </p:spPr>
        <p:txBody>
          <a:bodyPr/>
          <a:lstStyle/>
          <a:p>
            <a:pPr>
              <a:buNone/>
            </a:pP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Xin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5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zh-CN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uoc do giao thong van tai Viet Nam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0962"/>
            <a:ext cx="4507089" cy="61293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9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76401" y="685800"/>
            <a:ext cx="381000" cy="380999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2743200"/>
            <a:ext cx="457200" cy="43179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1981200" y="4800600"/>
            <a:ext cx="372012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2" name="Picture 8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838200"/>
            <a:ext cx="787895" cy="7254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3" name="Picture 9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0" y="2514600"/>
            <a:ext cx="744864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54" name="Picture 10" descr="ancho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800600"/>
            <a:ext cx="800100" cy="7366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257800" y="457200"/>
            <a:ext cx="3886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4" descr="MD550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572000"/>
            <a:ext cx="9931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MD550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362200"/>
            <a:ext cx="140697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MD550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57200"/>
            <a:ext cx="1156126" cy="106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8600" y="625682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LƯỢC ĐỒ GIAO THÔNG VẬ N TẢI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000" y="2362201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3805" y="4724400"/>
            <a:ext cx="39901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Minh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  <p:bldP spid="6150" grpId="0" animBg="1"/>
      <p:bldP spid="6150" grpId="1" animBg="1"/>
      <p:bldP spid="6156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50" y="1219201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hỉ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636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3" name="Picture 3" descr="IMAGE0003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 l="2731" t="1347" r="27631" b="977"/>
          <a:stretch>
            <a:fillRect/>
          </a:stretch>
        </p:blipFill>
        <p:spPr bwMode="auto">
          <a:xfrm>
            <a:off x="76200" y="76200"/>
            <a:ext cx="373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195388" y="1200090"/>
            <a:ext cx="109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.VnArial Narrow" pitchFamily="34" charset="0"/>
              </a:rPr>
              <a:t>Hà</a:t>
            </a:r>
            <a:r>
              <a:rPr lang="en-US" sz="2000" b="1" dirty="0" smtClean="0">
                <a:latin typeface=".VnArial Narrow" pitchFamily="34" charset="0"/>
              </a:rPr>
              <a:t> </a:t>
            </a:r>
            <a:r>
              <a:rPr lang="en-US" sz="2000" b="1" dirty="0" err="1" smtClean="0">
                <a:latin typeface=".VnArial Narrow" pitchFamily="34" charset="0"/>
              </a:rPr>
              <a:t>Nội</a:t>
            </a:r>
            <a:endParaRPr lang="en-US" sz="2000" b="1" dirty="0">
              <a:latin typeface=".VnArial Narrow" pitchFamily="34" charset="0"/>
            </a:endParaRP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1219200" y="5029200"/>
            <a:ext cx="1944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.VnArial Narrow" pitchFamily="34" charset="0"/>
              </a:rPr>
              <a:t>TP </a:t>
            </a:r>
            <a:r>
              <a:rPr lang="en-US" sz="1600" b="1" dirty="0" err="1" smtClean="0">
                <a:latin typeface=".VnArial Narrow" pitchFamily="34" charset="0"/>
              </a:rPr>
              <a:t>Hồ</a:t>
            </a:r>
            <a:r>
              <a:rPr lang="en-US" sz="1600" b="1" dirty="0" smtClean="0">
                <a:latin typeface=".VnArial Narrow" pitchFamily="34" charset="0"/>
              </a:rPr>
              <a:t> </a:t>
            </a:r>
            <a:r>
              <a:rPr lang="en-US" sz="1600" b="1" dirty="0" err="1" smtClean="0">
                <a:latin typeface=".VnArial Narrow" pitchFamily="34" charset="0"/>
              </a:rPr>
              <a:t>Chí</a:t>
            </a:r>
            <a:r>
              <a:rPr lang="en-US" sz="1600" b="1" dirty="0" smtClean="0">
                <a:latin typeface=".VnArial Narrow" pitchFamily="34" charset="0"/>
              </a:rPr>
              <a:t> Minh</a:t>
            </a:r>
            <a:endParaRPr lang="en-US" sz="1600" b="1" dirty="0">
              <a:latin typeface=".VnArial Narrow" pitchFamily="34" charset="0"/>
            </a:endParaRPr>
          </a:p>
        </p:txBody>
      </p:sp>
      <p:sp>
        <p:nvSpPr>
          <p:cNvPr id="266256" name="Oval 16"/>
          <p:cNvSpPr>
            <a:spLocks noChangeArrowheads="1"/>
          </p:cNvSpPr>
          <p:nvPr/>
        </p:nvSpPr>
        <p:spPr bwMode="auto">
          <a:xfrm>
            <a:off x="1981200" y="4724400"/>
            <a:ext cx="381000" cy="4127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en-US" sz="1400">
              <a:solidFill>
                <a:schemeClr val="tx1"/>
              </a:solidFill>
              <a:latin typeface=".VnArial Narrow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547120" y="2121484"/>
            <a:ext cx="2698563" cy="3179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1143000"/>
            <a:ext cx="3657600" cy="5334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14950" y="533400"/>
            <a:ext cx="35433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1447800" y="838200"/>
            <a:ext cx="457200" cy="4127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en-US" sz="1400">
              <a:solidFill>
                <a:schemeClr val="tx1"/>
              </a:solidFill>
              <a:latin typeface=".Vn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2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6" grpId="0" animBg="1"/>
      <p:bldP spid="266256" grpId="1" animBg="1"/>
      <p:bldP spid="12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training-02</Template>
  <TotalTime>4532</TotalTime>
  <Words>646</Words>
  <Application>Microsoft Office PowerPoint</Application>
  <PresentationFormat>On-screen Show (4:3)</PresentationFormat>
  <Paragraphs>116</Paragraphs>
  <Slides>29</Slides>
  <Notes>11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training-02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386</cp:revision>
  <dcterms:created xsi:type="dcterms:W3CDTF">2016-10-11T08:50:53Z</dcterms:created>
  <dcterms:modified xsi:type="dcterms:W3CDTF">2016-12-16T02:17:58Z</dcterms:modified>
</cp:coreProperties>
</file>